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19"/>
  </p:notesMasterIdLst>
  <p:sldIdLst>
    <p:sldId id="256" r:id="rId2"/>
    <p:sldId id="269" r:id="rId3"/>
    <p:sldId id="317" r:id="rId4"/>
    <p:sldId id="666" r:id="rId5"/>
    <p:sldId id="667" r:id="rId6"/>
    <p:sldId id="257" r:id="rId7"/>
    <p:sldId id="261" r:id="rId8"/>
    <p:sldId id="668" r:id="rId9"/>
    <p:sldId id="641" r:id="rId10"/>
    <p:sldId id="669" r:id="rId11"/>
    <p:sldId id="670" r:id="rId12"/>
    <p:sldId id="671" r:id="rId13"/>
    <p:sldId id="672" r:id="rId14"/>
    <p:sldId id="673" r:id="rId15"/>
    <p:sldId id="674" r:id="rId16"/>
    <p:sldId id="675" r:id="rId17"/>
    <p:sldId id="64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B3EEB0-A497-5C49-831E-3CA061848F8C}" v="58" dt="2019-03-17T05:44:16.2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08"/>
    <p:restoredTop sz="94545"/>
  </p:normalViewPr>
  <p:slideViewPr>
    <p:cSldViewPr snapToGrid="0" snapToObjects="1">
      <p:cViewPr varScale="1">
        <p:scale>
          <a:sx n="74" d="100"/>
          <a:sy n="74" d="100"/>
        </p:scale>
        <p:origin x="568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Bucher" userId="5858fb04f300d2d5" providerId="LiveId" clId="{9AB3EEB0-A497-5C49-831E-3CA061848F8C}"/>
    <pc:docChg chg="undo custSel addSld delSld modSld">
      <pc:chgData name="David Bucher" userId="5858fb04f300d2d5" providerId="LiveId" clId="{9AB3EEB0-A497-5C49-831E-3CA061848F8C}" dt="2019-03-17T05:44:16.281" v="258"/>
      <pc:docMkLst>
        <pc:docMk/>
      </pc:docMkLst>
      <pc:sldChg chg="modSp">
        <pc:chgData name="David Bucher" userId="5858fb04f300d2d5" providerId="LiveId" clId="{9AB3EEB0-A497-5C49-831E-3CA061848F8C}" dt="2019-03-12T10:33:58.369" v="85" actId="20577"/>
        <pc:sldMkLst>
          <pc:docMk/>
          <pc:sldMk cId="3696726887" sldId="256"/>
        </pc:sldMkLst>
        <pc:spChg chg="mod">
          <ac:chgData name="David Bucher" userId="5858fb04f300d2d5" providerId="LiveId" clId="{9AB3EEB0-A497-5C49-831E-3CA061848F8C}" dt="2019-03-12T10:33:50.674" v="57" actId="20577"/>
          <ac:spMkLst>
            <pc:docMk/>
            <pc:sldMk cId="3696726887" sldId="256"/>
            <ac:spMk id="2" creationId="{00000000-0000-0000-0000-000000000000}"/>
          </ac:spMkLst>
        </pc:spChg>
        <pc:spChg chg="mod">
          <ac:chgData name="David Bucher" userId="5858fb04f300d2d5" providerId="LiveId" clId="{9AB3EEB0-A497-5C49-831E-3CA061848F8C}" dt="2019-03-12T10:33:58.369" v="85" actId="20577"/>
          <ac:spMkLst>
            <pc:docMk/>
            <pc:sldMk cId="3696726887" sldId="256"/>
            <ac:spMk id="3" creationId="{00000000-0000-0000-0000-000000000000}"/>
          </ac:spMkLst>
        </pc:spChg>
      </pc:sldChg>
      <pc:sldChg chg="modSp modAnim">
        <pc:chgData name="David Bucher" userId="5858fb04f300d2d5" providerId="LiveId" clId="{9AB3EEB0-A497-5C49-831E-3CA061848F8C}" dt="2019-03-14T13:49:00.177" v="231" actId="114"/>
        <pc:sldMkLst>
          <pc:docMk/>
          <pc:sldMk cId="1803956589" sldId="257"/>
        </pc:sldMkLst>
        <pc:spChg chg="mod">
          <ac:chgData name="David Bucher" userId="5858fb04f300d2d5" providerId="LiveId" clId="{9AB3EEB0-A497-5C49-831E-3CA061848F8C}" dt="2019-03-14T13:49:00.177" v="231" actId="114"/>
          <ac:spMkLst>
            <pc:docMk/>
            <pc:sldMk cId="1803956589" sldId="257"/>
            <ac:spMk id="3" creationId="{00000000-0000-0000-0000-000000000000}"/>
          </ac:spMkLst>
        </pc:spChg>
      </pc:sldChg>
      <pc:sldChg chg="modSp">
        <pc:chgData name="David Bucher" userId="5858fb04f300d2d5" providerId="LiveId" clId="{9AB3EEB0-A497-5C49-831E-3CA061848F8C}" dt="2019-03-17T05:40:43.914" v="244" actId="14100"/>
        <pc:sldMkLst>
          <pc:docMk/>
          <pc:sldMk cId="1584917971" sldId="261"/>
        </pc:sldMkLst>
        <pc:spChg chg="mod">
          <ac:chgData name="David Bucher" userId="5858fb04f300d2d5" providerId="LiveId" clId="{9AB3EEB0-A497-5C49-831E-3CA061848F8C}" dt="2019-03-17T05:40:43.914" v="244" actId="14100"/>
          <ac:spMkLst>
            <pc:docMk/>
            <pc:sldMk cId="1584917971" sldId="261"/>
            <ac:spMk id="3" creationId="{00000000-0000-0000-0000-000000000000}"/>
          </ac:spMkLst>
        </pc:spChg>
      </pc:sldChg>
      <pc:sldChg chg="addSp delSp modSp">
        <pc:chgData name="David Bucher" userId="5858fb04f300d2d5" providerId="LiveId" clId="{9AB3EEB0-A497-5C49-831E-3CA061848F8C}" dt="2019-03-12T10:45:12.390" v="143"/>
        <pc:sldMkLst>
          <pc:docMk/>
          <pc:sldMk cId="1149342627" sldId="269"/>
        </pc:sldMkLst>
        <pc:picChg chg="add mod">
          <ac:chgData name="David Bucher" userId="5858fb04f300d2d5" providerId="LiveId" clId="{9AB3EEB0-A497-5C49-831E-3CA061848F8C}" dt="2019-03-12T10:45:12.390" v="143"/>
          <ac:picMkLst>
            <pc:docMk/>
            <pc:sldMk cId="1149342627" sldId="269"/>
            <ac:picMk id="3" creationId="{FE2444E5-EC2A-4D48-B67F-C396A7AD4118}"/>
          </ac:picMkLst>
        </pc:picChg>
        <pc:picChg chg="del">
          <ac:chgData name="David Bucher" userId="5858fb04f300d2d5" providerId="LiveId" clId="{9AB3EEB0-A497-5C49-831E-3CA061848F8C}" dt="2019-03-12T10:42:53.221" v="142" actId="478"/>
          <ac:picMkLst>
            <pc:docMk/>
            <pc:sldMk cId="1149342627" sldId="269"/>
            <ac:picMk id="6" creationId="{00000000-0000-0000-0000-000000000000}"/>
          </ac:picMkLst>
        </pc:picChg>
      </pc:sldChg>
      <pc:sldChg chg="addSp modSp add modAnim">
        <pc:chgData name="David Bucher" userId="5858fb04f300d2d5" providerId="LiveId" clId="{9AB3EEB0-A497-5C49-831E-3CA061848F8C}" dt="2019-03-14T13:51:16.928" v="236"/>
        <pc:sldMkLst>
          <pc:docMk/>
          <pc:sldMk cId="1941651409" sldId="641"/>
        </pc:sldMkLst>
        <pc:spChg chg="mod">
          <ac:chgData name="David Bucher" userId="5858fb04f300d2d5" providerId="LiveId" clId="{9AB3EEB0-A497-5C49-831E-3CA061848F8C}" dt="2019-03-14T13:31:30.818" v="162" actId="1076"/>
          <ac:spMkLst>
            <pc:docMk/>
            <pc:sldMk cId="1941651409" sldId="641"/>
            <ac:spMk id="2" creationId="{00000000-0000-0000-0000-000000000000}"/>
          </ac:spMkLst>
        </pc:spChg>
        <pc:spChg chg="mod">
          <ac:chgData name="David Bucher" userId="5858fb04f300d2d5" providerId="LiveId" clId="{9AB3EEB0-A497-5C49-831E-3CA061848F8C}" dt="2019-03-14T13:48:23.259" v="226" actId="2711"/>
          <ac:spMkLst>
            <pc:docMk/>
            <pc:sldMk cId="1941651409" sldId="641"/>
            <ac:spMk id="8" creationId="{00000000-0000-0000-0000-000000000000}"/>
          </ac:spMkLst>
        </pc:spChg>
        <pc:picChg chg="add mod">
          <ac:chgData name="David Bucher" userId="5858fb04f300d2d5" providerId="LiveId" clId="{9AB3EEB0-A497-5C49-831E-3CA061848F8C}" dt="2019-03-14T13:31:55.883" v="169" actId="1076"/>
          <ac:picMkLst>
            <pc:docMk/>
            <pc:sldMk cId="1941651409" sldId="641"/>
            <ac:picMk id="4" creationId="{E704A4F2-C54F-C743-9BCE-4AE47EC295C1}"/>
          </ac:picMkLst>
        </pc:picChg>
        <pc:picChg chg="add mod">
          <ac:chgData name="David Bucher" userId="5858fb04f300d2d5" providerId="LiveId" clId="{9AB3EEB0-A497-5C49-831E-3CA061848F8C}" dt="2019-03-14T13:31:48.932" v="167" actId="1076"/>
          <ac:picMkLst>
            <pc:docMk/>
            <pc:sldMk cId="1941651409" sldId="641"/>
            <ac:picMk id="5" creationId="{7E02C139-D3E3-8941-9666-846DABAADE3B}"/>
          </ac:picMkLst>
        </pc:picChg>
      </pc:sldChg>
      <pc:sldChg chg="modSp add">
        <pc:chgData name="David Bucher" userId="5858fb04f300d2d5" providerId="LiveId" clId="{9AB3EEB0-A497-5C49-831E-3CA061848F8C}" dt="2019-03-17T05:41:45.257" v="257" actId="27636"/>
        <pc:sldMkLst>
          <pc:docMk/>
          <pc:sldMk cId="1505235039" sldId="644"/>
        </pc:sldMkLst>
        <pc:spChg chg="mod">
          <ac:chgData name="David Bucher" userId="5858fb04f300d2d5" providerId="LiveId" clId="{9AB3EEB0-A497-5C49-831E-3CA061848F8C}" dt="2019-03-17T05:41:45.257" v="257" actId="27636"/>
          <ac:spMkLst>
            <pc:docMk/>
            <pc:sldMk cId="1505235039" sldId="644"/>
            <ac:spMk id="3" creationId="{00000000-0000-0000-0000-000000000000}"/>
          </ac:spMkLst>
        </pc:spChg>
      </pc:sldChg>
      <pc:sldChg chg="add">
        <pc:chgData name="David Bucher" userId="5858fb04f300d2d5" providerId="LiveId" clId="{9AB3EEB0-A497-5C49-831E-3CA061848F8C}" dt="2019-03-12T10:35:19.446" v="88"/>
        <pc:sldMkLst>
          <pc:docMk/>
          <pc:sldMk cId="2913239032" sldId="667"/>
        </pc:sldMkLst>
      </pc:sldChg>
      <pc:sldChg chg="modSp add modAnim">
        <pc:chgData name="David Bucher" userId="5858fb04f300d2d5" providerId="LiveId" clId="{9AB3EEB0-A497-5C49-831E-3CA061848F8C}" dt="2019-03-17T05:44:16.281" v="258"/>
        <pc:sldMkLst>
          <pc:docMk/>
          <pc:sldMk cId="518438946" sldId="668"/>
        </pc:sldMkLst>
        <pc:spChg chg="mod">
          <ac:chgData name="David Bucher" userId="5858fb04f300d2d5" providerId="LiveId" clId="{9AB3EEB0-A497-5C49-831E-3CA061848F8C}" dt="2019-03-17T05:41:11.641" v="254" actId="20577"/>
          <ac:spMkLst>
            <pc:docMk/>
            <pc:sldMk cId="518438946" sldId="668"/>
            <ac:spMk id="3" creationId="{00000000-0000-0000-0000-000000000000}"/>
          </ac:spMkLst>
        </pc:spChg>
      </pc:sldChg>
      <pc:sldChg chg="add">
        <pc:chgData name="David Bucher" userId="5858fb04f300d2d5" providerId="LiveId" clId="{9AB3EEB0-A497-5C49-831E-3CA061848F8C}" dt="2019-03-14T13:44:42.532" v="186"/>
        <pc:sldMkLst>
          <pc:docMk/>
          <pc:sldMk cId="3434920985" sldId="669"/>
        </pc:sldMkLst>
      </pc:sldChg>
      <pc:sldChg chg="add">
        <pc:chgData name="David Bucher" userId="5858fb04f300d2d5" providerId="LiveId" clId="{9AB3EEB0-A497-5C49-831E-3CA061848F8C}" dt="2019-03-14T13:44:42.532" v="186"/>
        <pc:sldMkLst>
          <pc:docMk/>
          <pc:sldMk cId="488576793" sldId="670"/>
        </pc:sldMkLst>
      </pc:sldChg>
      <pc:sldChg chg="modSp add">
        <pc:chgData name="David Bucher" userId="5858fb04f300d2d5" providerId="LiveId" clId="{9AB3EEB0-A497-5C49-831E-3CA061848F8C}" dt="2019-03-14T13:52:46.545" v="240" actId="404"/>
        <pc:sldMkLst>
          <pc:docMk/>
          <pc:sldMk cId="1035544730" sldId="671"/>
        </pc:sldMkLst>
        <pc:spChg chg="mod">
          <ac:chgData name="David Bucher" userId="5858fb04f300d2d5" providerId="LiveId" clId="{9AB3EEB0-A497-5C49-831E-3CA061848F8C}" dt="2019-03-14T13:52:46.545" v="240" actId="404"/>
          <ac:spMkLst>
            <pc:docMk/>
            <pc:sldMk cId="1035544730" sldId="671"/>
            <ac:spMk id="6" creationId="{00000000-0000-0000-0000-000000000000}"/>
          </ac:spMkLst>
        </pc:spChg>
      </pc:sldChg>
      <pc:sldChg chg="add">
        <pc:chgData name="David Bucher" userId="5858fb04f300d2d5" providerId="LiveId" clId="{9AB3EEB0-A497-5C49-831E-3CA061848F8C}" dt="2019-03-14T13:44:42.532" v="186"/>
        <pc:sldMkLst>
          <pc:docMk/>
          <pc:sldMk cId="3060043458" sldId="672"/>
        </pc:sldMkLst>
      </pc:sldChg>
      <pc:sldChg chg="add">
        <pc:chgData name="David Bucher" userId="5858fb04f300d2d5" providerId="LiveId" clId="{9AB3EEB0-A497-5C49-831E-3CA061848F8C}" dt="2019-03-14T13:44:42.532" v="186"/>
        <pc:sldMkLst>
          <pc:docMk/>
          <pc:sldMk cId="1158394510" sldId="673"/>
        </pc:sldMkLst>
      </pc:sldChg>
      <pc:sldChg chg="add">
        <pc:chgData name="David Bucher" userId="5858fb04f300d2d5" providerId="LiveId" clId="{9AB3EEB0-A497-5C49-831E-3CA061848F8C}" dt="2019-03-14T13:44:42.532" v="186"/>
        <pc:sldMkLst>
          <pc:docMk/>
          <pc:sldMk cId="119411057" sldId="674"/>
        </pc:sldMkLst>
      </pc:sldChg>
      <pc:sldChg chg="add">
        <pc:chgData name="David Bucher" userId="5858fb04f300d2d5" providerId="LiveId" clId="{9AB3EEB0-A497-5C49-831E-3CA061848F8C}" dt="2019-03-14T13:44:42.532" v="186"/>
        <pc:sldMkLst>
          <pc:docMk/>
          <pc:sldMk cId="4005376739" sldId="67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B3AF26-A55F-7B41-BB1E-BC38CD9B3F7C}" type="datetimeFigureOut">
              <a:rPr lang="de-DE" smtClean="0"/>
              <a:t>17.03.19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FEFCAD-69A2-2D4F-8910-5089564C9B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5195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1932B-9B8E-384F-B125-1E3C89B82495}" type="slidenum">
              <a:rPr lang="de-DE" smtClean="0"/>
              <a:t>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45E423F-6217-3E4F-A824-3C8E6B9CA97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db - hopecommunity.ch/livenet.ch</a:t>
            </a:r>
          </a:p>
        </p:txBody>
      </p:sp>
    </p:spTree>
    <p:extLst>
      <p:ext uri="{BB962C8B-B14F-4D97-AF65-F5344CB8AC3E}">
        <p14:creationId xmlns:p14="http://schemas.microsoft.com/office/powerpoint/2010/main" val="2697575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de-CH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EABC-D766-4322-8E78-B830FAE35C72}" type="datetime4">
              <a:rPr lang="en-US" smtClean="0"/>
              <a:pPr/>
              <a:t>March 17,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1F9E-604E-4343-9F29-EF72E8231CAD}" type="datetime4">
              <a:rPr lang="en-US" smtClean="0"/>
              <a:pPr/>
              <a:t>March 17,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CH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8E1CE-37F8-4102-8DF9-852A0A51F293}" type="datetime4">
              <a:rPr lang="en-US" smtClean="0"/>
              <a:pPr/>
              <a:t>March 17,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D3756-A475-C244-8192-DD45896D24C8}" type="datetime4">
              <a:rPr lang="de-CH" smtClean="0"/>
              <a:t>17. März 2019</a:t>
            </a:fld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2F4CD-8ADD-B74E-A305-B56CCEF325C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7119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March 17,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de-CH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63BA-01FC-4367-B6F3-ABB2645D55F1}" type="datetime4">
              <a:rPr lang="en-US" smtClean="0"/>
              <a:pPr/>
              <a:t>March 17, 2019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9C71-EC74-44AF-B27E-FC7DC3C3A61D}" type="datetime4">
              <a:rPr lang="en-US" smtClean="0"/>
              <a:pPr/>
              <a:t>March 17,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de-CH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CDA29-3CBE-48EA-92AE-A996835462BA}" type="datetime4">
              <a:rPr lang="en-US" smtClean="0"/>
              <a:pPr/>
              <a:t>March 17, 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EC054-3869-4501-B163-1BBFDE8DCE04}" type="datetime4">
              <a:rPr lang="en-US" smtClean="0"/>
              <a:pPr/>
              <a:t>March 17,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3D831-56C1-49CF-8EF7-8B9A98402BCD}" type="datetime4">
              <a:rPr lang="en-US" smtClean="0"/>
              <a:pPr/>
              <a:t>March 17,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5615-7F4F-4584-84D5-CC95918C321F}" type="datetime4">
              <a:rPr lang="en-US" smtClean="0"/>
              <a:pPr/>
              <a:t>March 17,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CH"/>
              <a:t>Bild auf Platzhalter ziehen oder durch Klicken auf Symbol hinzufügen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A923-9BEE-48CE-9F28-5B525F399BAD}" type="datetime4">
              <a:rPr lang="en-US" smtClean="0"/>
              <a:pPr/>
              <a:t>March 17,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de-CH"/>
              <a:t>Mastertitelformat bearbeiten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CH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7D0EFEE-2756-4A20-BF2A-63F0A94F99AC}" type="datetime4">
              <a:rPr lang="en-US" smtClean="0"/>
              <a:pPr/>
              <a:t>March 17,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4" r:id="rId12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5400" dirty="0"/>
              <a:t>Das herz des </a:t>
            </a:r>
            <a:r>
              <a:rPr lang="de-DE" sz="5400" dirty="0" err="1"/>
              <a:t>vaters</a:t>
            </a:r>
            <a:endParaRPr lang="de-DE" sz="54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err="1"/>
              <a:t>Pfimi</a:t>
            </a:r>
            <a:r>
              <a:rPr lang="de-DE" dirty="0"/>
              <a:t> bargen</a:t>
            </a:r>
          </a:p>
        </p:txBody>
      </p:sp>
    </p:spTree>
    <p:extLst>
      <p:ext uri="{BB962C8B-B14F-4D97-AF65-F5344CB8AC3E}">
        <p14:creationId xmlns:p14="http://schemas.microsoft.com/office/powerpoint/2010/main" val="3696726887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009403" y="263770"/>
            <a:ext cx="7782906" cy="13374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3077" tIns="43200" rIns="83077" bIns="43200">
            <a:spAutoFit/>
          </a:bodyPr>
          <a:lstStyle/>
          <a:p>
            <a:pPr algn="r"/>
            <a:r>
              <a:rPr lang="de-CH" sz="4062" dirty="0">
                <a:latin typeface="+mj-lt"/>
              </a:rPr>
              <a:t>Der Turnschuh: </a:t>
            </a:r>
          </a:p>
          <a:p>
            <a:pPr algn="r"/>
            <a:r>
              <a:rPr lang="de-CH" sz="4062" dirty="0">
                <a:latin typeface="+mj-lt"/>
              </a:rPr>
              <a:t>Der </a:t>
            </a:r>
            <a:r>
              <a:rPr lang="de-CH" sz="4062" dirty="0">
                <a:solidFill>
                  <a:srgbClr val="FF0000"/>
                </a:solidFill>
                <a:latin typeface="+mj-lt"/>
              </a:rPr>
              <a:t>zeugnishafte</a:t>
            </a:r>
            <a:r>
              <a:rPr lang="de-CH" sz="4062" dirty="0">
                <a:latin typeface="+mj-lt"/>
              </a:rPr>
              <a:t> Stil </a:t>
            </a:r>
          </a:p>
        </p:txBody>
      </p:sp>
      <p:pic>
        <p:nvPicPr>
          <p:cNvPr id="23554" name="Picture 2" descr="http://cdn.mysportworld.de/live/media/catalog/product/cache/5/image/c96a280f94e22e3ee3823dd0a1a87606/sync/20130110/asics_003_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145" y="1785388"/>
            <a:ext cx="4513422" cy="45134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34920985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009403" y="263770"/>
            <a:ext cx="7782906" cy="13374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3077" tIns="43200" rIns="83077" bIns="43200">
            <a:spAutoFit/>
          </a:bodyPr>
          <a:lstStyle/>
          <a:p>
            <a:pPr algn="r"/>
            <a:r>
              <a:rPr lang="de-CH" sz="4062" dirty="0">
                <a:latin typeface="+mj-lt"/>
              </a:rPr>
              <a:t>Der Halbschuh: </a:t>
            </a:r>
          </a:p>
          <a:p>
            <a:pPr algn="r"/>
            <a:r>
              <a:rPr lang="de-CH" sz="4062" dirty="0">
                <a:latin typeface="+mj-lt"/>
              </a:rPr>
              <a:t>Der </a:t>
            </a:r>
            <a:r>
              <a:rPr lang="de-CH" sz="4062" dirty="0">
                <a:solidFill>
                  <a:srgbClr val="FF0000"/>
                </a:solidFill>
                <a:latin typeface="+mj-lt"/>
              </a:rPr>
              <a:t>einladende</a:t>
            </a:r>
            <a:r>
              <a:rPr lang="de-CH" sz="4062" dirty="0">
                <a:latin typeface="+mj-lt"/>
              </a:rPr>
              <a:t> Stil </a:t>
            </a:r>
          </a:p>
        </p:txBody>
      </p:sp>
      <p:pic>
        <p:nvPicPr>
          <p:cNvPr id="24578" name="Picture 2" descr="http://picture.yatego.com/images/4ce29a94668701.5/big_P1070556-kqh/jomos-23004-221-eleganter-halbschuh-schnrschu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6222"/>
            <a:ext cx="6248248" cy="46880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88576793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009403" y="263770"/>
            <a:ext cx="7782906" cy="12663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3077" tIns="43200" rIns="83077" bIns="43200">
            <a:spAutoFit/>
          </a:bodyPr>
          <a:lstStyle/>
          <a:p>
            <a:pPr algn="r"/>
            <a:r>
              <a:rPr lang="de-CH" sz="4062" dirty="0">
                <a:latin typeface="+mj-lt"/>
              </a:rPr>
              <a:t>Der Bergschuh: </a:t>
            </a:r>
          </a:p>
          <a:p>
            <a:pPr algn="r"/>
            <a:r>
              <a:rPr lang="de-CH" sz="3600" dirty="0">
                <a:latin typeface="+mj-lt"/>
              </a:rPr>
              <a:t>Der  </a:t>
            </a:r>
            <a:r>
              <a:rPr lang="de-CH" sz="3600" dirty="0">
                <a:solidFill>
                  <a:srgbClr val="FF0000"/>
                </a:solidFill>
                <a:latin typeface="+mj-lt"/>
              </a:rPr>
              <a:t>dienende, hilfsbereite</a:t>
            </a:r>
            <a:r>
              <a:rPr lang="de-CH" sz="3600" dirty="0">
                <a:latin typeface="+mj-lt"/>
              </a:rPr>
              <a:t> Stil </a:t>
            </a:r>
          </a:p>
        </p:txBody>
      </p:sp>
      <p:pic>
        <p:nvPicPr>
          <p:cNvPr id="29698" name="Picture 2" descr="http://www.bergfreunde.de/out/pictures/z1/sol_120-0015-br_uk08_pic1_1_z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67710"/>
            <a:ext cx="6566141" cy="49265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35544730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009403" y="263770"/>
            <a:ext cx="7782906" cy="116677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3077" tIns="43200" rIns="83077" bIns="43200">
            <a:spAutoFit/>
          </a:bodyPr>
          <a:lstStyle/>
          <a:p>
            <a:pPr algn="r"/>
            <a:r>
              <a:rPr lang="de-CH" sz="3692" dirty="0">
                <a:latin typeface="+mj-lt"/>
              </a:rPr>
              <a:t>Der „Finken“ (Hausschuh): </a:t>
            </a:r>
          </a:p>
          <a:p>
            <a:pPr algn="r"/>
            <a:r>
              <a:rPr lang="de-CH" sz="3323" dirty="0">
                <a:latin typeface="+mj-lt"/>
              </a:rPr>
              <a:t>Der </a:t>
            </a:r>
            <a:r>
              <a:rPr lang="de-CH" sz="3323" dirty="0">
                <a:solidFill>
                  <a:srgbClr val="FF0000"/>
                </a:solidFill>
                <a:latin typeface="+mj-lt"/>
              </a:rPr>
              <a:t>beziehungsorientierte </a:t>
            </a:r>
            <a:r>
              <a:rPr lang="de-CH" sz="3323" dirty="0">
                <a:latin typeface="+mj-lt"/>
              </a:rPr>
              <a:t>Stil </a:t>
            </a:r>
          </a:p>
        </p:txBody>
      </p:sp>
      <p:pic>
        <p:nvPicPr>
          <p:cNvPr id="28674" name="Picture 2" descr="http://multimedia.1-2-3.tv/products/images/341449_00001_2800x20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2281"/>
            <a:ext cx="6555179" cy="4751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60043458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009403" y="263770"/>
            <a:ext cx="7782906" cy="13374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3077" tIns="43200" rIns="83077" bIns="43200">
            <a:spAutoFit/>
          </a:bodyPr>
          <a:lstStyle/>
          <a:p>
            <a:pPr algn="r"/>
            <a:r>
              <a:rPr lang="de-CH" sz="4062" dirty="0">
                <a:latin typeface="+mj-lt"/>
              </a:rPr>
              <a:t>Der Fussballschuh: </a:t>
            </a:r>
          </a:p>
          <a:p>
            <a:pPr algn="r"/>
            <a:r>
              <a:rPr lang="de-CH" sz="4062" dirty="0">
                <a:latin typeface="+mj-lt"/>
              </a:rPr>
              <a:t>Der </a:t>
            </a:r>
            <a:r>
              <a:rPr lang="de-CH" sz="4062" dirty="0">
                <a:solidFill>
                  <a:srgbClr val="FF0000"/>
                </a:solidFill>
                <a:latin typeface="+mj-lt"/>
              </a:rPr>
              <a:t>konfrontative</a:t>
            </a:r>
            <a:r>
              <a:rPr lang="de-CH" sz="4062" dirty="0">
                <a:latin typeface="+mj-lt"/>
              </a:rPr>
              <a:t> Stil </a:t>
            </a:r>
          </a:p>
        </p:txBody>
      </p:sp>
      <p:pic>
        <p:nvPicPr>
          <p:cNvPr id="27650" name="Picture 2" descr="http://static.plutosport.com/media/8839323942942/product/G176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605320"/>
            <a:ext cx="5469957" cy="49889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8394510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009403" y="263770"/>
            <a:ext cx="7782906" cy="13374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3077" tIns="43200" rIns="83077" bIns="43200">
            <a:spAutoFit/>
          </a:bodyPr>
          <a:lstStyle/>
          <a:p>
            <a:pPr algn="r"/>
            <a:r>
              <a:rPr lang="de-CH" sz="4062" dirty="0">
                <a:latin typeface="+mj-lt"/>
              </a:rPr>
              <a:t>Der Stöckelschuh: </a:t>
            </a:r>
          </a:p>
          <a:p>
            <a:pPr algn="r"/>
            <a:r>
              <a:rPr lang="de-CH" sz="4062" dirty="0">
                <a:latin typeface="+mj-lt"/>
              </a:rPr>
              <a:t>Der </a:t>
            </a:r>
            <a:r>
              <a:rPr lang="de-CH" sz="4062" dirty="0">
                <a:solidFill>
                  <a:srgbClr val="FF0000"/>
                </a:solidFill>
                <a:latin typeface="+mj-lt"/>
              </a:rPr>
              <a:t>intellektuelle</a:t>
            </a:r>
            <a:r>
              <a:rPr lang="de-CH" sz="4062" dirty="0">
                <a:latin typeface="+mj-lt"/>
              </a:rPr>
              <a:t> Stil </a:t>
            </a:r>
          </a:p>
        </p:txBody>
      </p:sp>
      <p:pic>
        <p:nvPicPr>
          <p:cNvPr id="26626" name="Picture 2" descr="http://a2.pics-mirapodo.de/is/image/mirapodo/1057956-00-02?$ZWZ$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886" y="1540823"/>
            <a:ext cx="5053408" cy="50534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411057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009403" y="263770"/>
            <a:ext cx="7782906" cy="13374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3077" tIns="43200" rIns="83077" bIns="43200">
            <a:spAutoFit/>
          </a:bodyPr>
          <a:lstStyle/>
          <a:p>
            <a:pPr algn="r"/>
            <a:r>
              <a:rPr lang="de-CH" sz="4062" dirty="0">
                <a:latin typeface="+mj-lt"/>
              </a:rPr>
              <a:t>Der Veloschuh: </a:t>
            </a:r>
          </a:p>
          <a:p>
            <a:pPr algn="r"/>
            <a:r>
              <a:rPr lang="de-CH" sz="4062" dirty="0">
                <a:latin typeface="+mj-lt"/>
              </a:rPr>
              <a:t>Der </a:t>
            </a:r>
            <a:r>
              <a:rPr lang="de-CH" sz="4062" dirty="0">
                <a:solidFill>
                  <a:srgbClr val="FF0000"/>
                </a:solidFill>
                <a:latin typeface="+mj-lt"/>
              </a:rPr>
              <a:t>prophetische</a:t>
            </a:r>
            <a:r>
              <a:rPr lang="de-CH" sz="4062" dirty="0">
                <a:latin typeface="+mj-lt"/>
              </a:rPr>
              <a:t> Stil </a:t>
            </a:r>
          </a:p>
        </p:txBody>
      </p:sp>
      <p:pic>
        <p:nvPicPr>
          <p:cNvPr id="25602" name="Picture 2" descr="http://www.bicycletherapy.com/wp-content/uploads/2011/10/shimano-r0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834" y="2990528"/>
            <a:ext cx="7195325" cy="33926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05376739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5" y="404740"/>
            <a:ext cx="8083551" cy="1266092"/>
          </a:xfrm>
        </p:spPr>
        <p:txBody>
          <a:bodyPr>
            <a:normAutofit/>
          </a:bodyPr>
          <a:lstStyle/>
          <a:p>
            <a:r>
              <a:rPr lang="de-DE" dirty="0"/>
              <a:t>Verschiedene </a:t>
            </a:r>
            <a:r>
              <a:rPr lang="de-DE" dirty="0" err="1"/>
              <a:t>stile</a:t>
            </a:r>
            <a:r>
              <a:rPr lang="de-DE" dirty="0"/>
              <a:t> – ein ziel: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889" y="1860613"/>
            <a:ext cx="8664111" cy="4037135"/>
          </a:xfrm>
        </p:spPr>
        <p:txBody>
          <a:bodyPr>
            <a:normAutofit fontScale="92500" lnSpcReduction="20000"/>
          </a:bodyPr>
          <a:lstStyle/>
          <a:p>
            <a:pPr marL="0" lvl="1" indent="0">
              <a:buNone/>
            </a:pPr>
            <a:r>
              <a:rPr lang="de-CH" sz="2200" b="1" dirty="0"/>
              <a:t>Verschiedene Evangelisationsstile:</a:t>
            </a:r>
          </a:p>
          <a:p>
            <a:pPr marL="316531" indent="-316531">
              <a:buFont typeface="Arial"/>
              <a:buChar char="•"/>
            </a:pPr>
            <a:r>
              <a:rPr lang="de-CH" sz="2200" b="0" dirty="0"/>
              <a:t>Turnschuh: 	</a:t>
            </a:r>
            <a:r>
              <a:rPr lang="de-CH" sz="2200" dirty="0">
                <a:solidFill>
                  <a:srgbClr val="C00000"/>
                </a:solidFill>
              </a:rPr>
              <a:t>Zeugnishafte Stil</a:t>
            </a:r>
            <a:r>
              <a:rPr lang="de-CH" sz="2200" b="0" dirty="0"/>
              <a:t> – Blinder der geheilt wurde – </a:t>
            </a:r>
            <a:r>
              <a:rPr lang="de-CH" sz="2200" b="0" dirty="0" err="1"/>
              <a:t>Joh</a:t>
            </a:r>
            <a:r>
              <a:rPr lang="de-CH" sz="2200" b="0" dirty="0"/>
              <a:t> 9</a:t>
            </a:r>
          </a:p>
          <a:p>
            <a:pPr marL="316531" indent="-316531">
              <a:buFont typeface="Arial"/>
              <a:buChar char="•"/>
            </a:pPr>
            <a:r>
              <a:rPr lang="de-CH" sz="2200" b="0" dirty="0"/>
              <a:t>Halbschuh: 	</a:t>
            </a:r>
            <a:r>
              <a:rPr lang="de-CH" sz="2200" dirty="0">
                <a:solidFill>
                  <a:srgbClr val="C00000"/>
                </a:solidFill>
              </a:rPr>
              <a:t>Einladender Stil </a:t>
            </a:r>
            <a:r>
              <a:rPr lang="de-CH" sz="2200" b="0" dirty="0"/>
              <a:t>– Philippus – </a:t>
            </a:r>
            <a:r>
              <a:rPr lang="de-CH" sz="2200" b="0" dirty="0" err="1"/>
              <a:t>Joh</a:t>
            </a:r>
            <a:r>
              <a:rPr lang="de-CH" sz="2200" b="0" dirty="0"/>
              <a:t> 1,43 – 49</a:t>
            </a:r>
          </a:p>
          <a:p>
            <a:pPr marL="316531" indent="-316531">
              <a:buFont typeface="Arial"/>
              <a:buChar char="•"/>
            </a:pPr>
            <a:r>
              <a:rPr lang="de-CH" sz="2200" b="0" dirty="0"/>
              <a:t>Bergschuh: 	</a:t>
            </a:r>
            <a:r>
              <a:rPr lang="de-CH" sz="2200" dirty="0">
                <a:solidFill>
                  <a:srgbClr val="C00000"/>
                </a:solidFill>
              </a:rPr>
              <a:t>Hilfsbereite Stil </a:t>
            </a:r>
            <a:r>
              <a:rPr lang="de-CH" sz="2200" b="0" dirty="0"/>
              <a:t>– </a:t>
            </a:r>
            <a:r>
              <a:rPr lang="de-CH" sz="2200" b="0" dirty="0" err="1"/>
              <a:t>Tabita</a:t>
            </a:r>
            <a:r>
              <a:rPr lang="de-CH" sz="2200" b="0" dirty="0"/>
              <a:t> – </a:t>
            </a:r>
            <a:r>
              <a:rPr lang="de-CH" sz="2200" b="0" dirty="0" err="1"/>
              <a:t>Apg</a:t>
            </a:r>
            <a:r>
              <a:rPr lang="de-CH" sz="2200" b="0" dirty="0"/>
              <a:t> 9,36</a:t>
            </a:r>
          </a:p>
          <a:p>
            <a:pPr marL="316531" indent="-316531">
              <a:buFont typeface="Arial"/>
              <a:buChar char="•"/>
            </a:pPr>
            <a:r>
              <a:rPr lang="de-CH" sz="2200" b="0" dirty="0"/>
              <a:t>Hausschuh: 	</a:t>
            </a:r>
            <a:r>
              <a:rPr lang="de-CH" sz="2200" dirty="0">
                <a:solidFill>
                  <a:srgbClr val="C00000"/>
                </a:solidFill>
              </a:rPr>
              <a:t>Beziehungsorientierte Stil</a:t>
            </a:r>
            <a:r>
              <a:rPr lang="de-CH" sz="2200" b="0" dirty="0"/>
              <a:t> – Matthäus – Lk 5,29</a:t>
            </a:r>
          </a:p>
          <a:p>
            <a:pPr marL="316531" indent="-316531">
              <a:buFont typeface="Arial"/>
              <a:buChar char="•"/>
            </a:pPr>
            <a:r>
              <a:rPr lang="de-CH" sz="2200" b="0" dirty="0"/>
              <a:t>Fussballschuh: </a:t>
            </a:r>
            <a:r>
              <a:rPr lang="de-CH" sz="2200" dirty="0">
                <a:solidFill>
                  <a:srgbClr val="C00000"/>
                </a:solidFill>
              </a:rPr>
              <a:t>Konfrontierende Stil </a:t>
            </a:r>
            <a:r>
              <a:rPr lang="de-CH" sz="2200" b="0" dirty="0"/>
              <a:t>– Petrus – </a:t>
            </a:r>
            <a:r>
              <a:rPr lang="de-CH" sz="2200" b="0" dirty="0" err="1"/>
              <a:t>Apg</a:t>
            </a:r>
            <a:r>
              <a:rPr lang="de-CH" sz="2200" b="0" dirty="0"/>
              <a:t> 2,38</a:t>
            </a:r>
          </a:p>
          <a:p>
            <a:pPr marL="316531" indent="-316531">
              <a:buFont typeface="Arial"/>
              <a:buChar char="•"/>
            </a:pPr>
            <a:r>
              <a:rPr lang="de-CH" sz="2200" b="0" dirty="0"/>
              <a:t>Stöckelschuh: </a:t>
            </a:r>
            <a:r>
              <a:rPr lang="de-CH" sz="2200" dirty="0">
                <a:solidFill>
                  <a:srgbClr val="C00000"/>
                </a:solidFill>
              </a:rPr>
              <a:t>Intellektuelle Stil</a:t>
            </a:r>
            <a:r>
              <a:rPr lang="de-CH" sz="2200" b="0" dirty="0"/>
              <a:t> – Paulus – </a:t>
            </a:r>
            <a:r>
              <a:rPr lang="de-CH" sz="2200" b="0" dirty="0" err="1"/>
              <a:t>Apg</a:t>
            </a:r>
            <a:r>
              <a:rPr lang="de-CH" sz="2200" b="0" dirty="0"/>
              <a:t> 17,3</a:t>
            </a:r>
          </a:p>
          <a:p>
            <a:pPr marL="316531" indent="-316531">
              <a:buFont typeface="Arial"/>
              <a:buChar char="•"/>
            </a:pPr>
            <a:r>
              <a:rPr lang="de-CH" sz="2200" b="0" dirty="0"/>
              <a:t>Veloschuh: 	</a:t>
            </a:r>
            <a:r>
              <a:rPr lang="de-CH" sz="2200" dirty="0">
                <a:solidFill>
                  <a:srgbClr val="C00000"/>
                </a:solidFill>
              </a:rPr>
              <a:t>Prophetische Stil</a:t>
            </a:r>
            <a:r>
              <a:rPr lang="de-CH" sz="2200" b="0" dirty="0"/>
              <a:t> </a:t>
            </a:r>
            <a:r>
              <a:rPr lang="mr-IN" sz="2200" b="0" dirty="0"/>
              <a:t>–</a:t>
            </a:r>
            <a:r>
              <a:rPr lang="de-CH" sz="2200" b="0" dirty="0"/>
              <a:t> Philippus </a:t>
            </a:r>
            <a:r>
              <a:rPr lang="mr-IN" sz="2200" b="0" dirty="0"/>
              <a:t>–</a:t>
            </a:r>
            <a:r>
              <a:rPr lang="de-CH" sz="2200" b="0" dirty="0"/>
              <a:t> </a:t>
            </a:r>
            <a:r>
              <a:rPr lang="de-CH" sz="2200" b="0" dirty="0" err="1"/>
              <a:t>Apg</a:t>
            </a:r>
            <a:r>
              <a:rPr lang="de-CH" sz="2200" b="0" dirty="0"/>
              <a:t> 8</a:t>
            </a:r>
          </a:p>
          <a:p>
            <a:endParaRPr lang="de-CH" sz="2200" b="0" dirty="0"/>
          </a:p>
          <a:p>
            <a:r>
              <a:rPr lang="de-CH" sz="2200" dirty="0"/>
              <a:t>Welcher Stil passt zu dir? Wo liegen deine Stärken?</a:t>
            </a:r>
          </a:p>
          <a:p>
            <a:pPr lvl="0"/>
            <a:endParaRPr lang="de-CH" b="0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05235039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E2444E5-EC2A-4D48-B67F-C396A7AD41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342627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02_12_16__17_5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6268"/>
            <a:ext cx="9151255" cy="1642533"/>
          </a:xfrm>
          <a:prstGeom prst="rect">
            <a:avLst/>
          </a:prstGeom>
        </p:spPr>
      </p:pic>
      <p:pic>
        <p:nvPicPr>
          <p:cNvPr id="2" name="Bild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433" y="0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570082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 rotWithShape="1">
          <a:blip r:embed="rId3"/>
          <a:srcRect t="12465"/>
          <a:stretch/>
        </p:blipFill>
        <p:spPr>
          <a:xfrm>
            <a:off x="-17702" y="1507067"/>
            <a:ext cx="9161702" cy="535093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C8A5A1A2-B901-1E4C-95C2-34E8AAD6A1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612" y="0"/>
            <a:ext cx="5225073" cy="219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521008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William </a:t>
            </a:r>
            <a:r>
              <a:rPr lang="de-DE" dirty="0" err="1"/>
              <a:t>booth</a:t>
            </a:r>
            <a:r>
              <a:rPr lang="de-DE" dirty="0"/>
              <a:t> und die </a:t>
            </a:r>
            <a:r>
              <a:rPr lang="de-DE" dirty="0" err="1"/>
              <a:t>heilsarmee</a:t>
            </a:r>
            <a:endParaRPr lang="de-DE" dirty="0"/>
          </a:p>
        </p:txBody>
      </p:sp>
      <p:pic>
        <p:nvPicPr>
          <p:cNvPr id="4" name="Inhaltsplatzhalter 3" descr="william-booth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71106"/>
          <a:stretch/>
        </p:blipFill>
        <p:spPr>
          <a:xfrm>
            <a:off x="6005301" y="894373"/>
            <a:ext cx="7620000" cy="4373563"/>
          </a:xfrm>
        </p:spPr>
      </p:pic>
      <p:pic>
        <p:nvPicPr>
          <p:cNvPr id="5" name="Bild 4" descr="ace775757cad396051505acdb6b49fbc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3" y="2781934"/>
            <a:ext cx="5757833" cy="359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239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489103" cy="1371600"/>
          </a:xfrm>
        </p:spPr>
        <p:txBody>
          <a:bodyPr/>
          <a:lstStyle/>
          <a:p>
            <a:r>
              <a:rPr lang="de-DE" dirty="0" err="1"/>
              <a:t>dAS</a:t>
            </a:r>
            <a:r>
              <a:rPr lang="de-DE" dirty="0"/>
              <a:t> HERZ des </a:t>
            </a:r>
            <a:r>
              <a:rPr lang="de-DE" dirty="0" err="1"/>
              <a:t>vaters</a:t>
            </a:r>
            <a:r>
              <a:rPr lang="de-DE" dirty="0"/>
              <a:t>...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Lk 15: Drei Geschichten</a:t>
            </a:r>
          </a:p>
          <a:p>
            <a:pPr marL="342900" indent="-342900">
              <a:buFont typeface="Arial"/>
              <a:buChar char="•"/>
            </a:pPr>
            <a:r>
              <a:rPr lang="de-DE" b="0" i="1" dirty="0"/>
              <a:t>Das verlorene Schaf</a:t>
            </a:r>
          </a:p>
          <a:p>
            <a:pPr marL="342900" indent="-342900">
              <a:buFont typeface="Arial"/>
              <a:buChar char="•"/>
            </a:pPr>
            <a:r>
              <a:rPr lang="de-DE" b="0" i="1" dirty="0"/>
              <a:t>Das verlorene Geldstück</a:t>
            </a:r>
          </a:p>
          <a:p>
            <a:pPr marL="342900" indent="-342900">
              <a:buFont typeface="Arial"/>
              <a:buChar char="•"/>
            </a:pPr>
            <a:r>
              <a:rPr lang="de-DE" b="0" i="1" dirty="0"/>
              <a:t>Der verlorene Sohn</a:t>
            </a:r>
          </a:p>
          <a:p>
            <a:endParaRPr lang="de-DE" dirty="0"/>
          </a:p>
          <a:p>
            <a:r>
              <a:rPr lang="de-DE" dirty="0"/>
              <a:t>Das Umfeld:</a:t>
            </a:r>
          </a:p>
          <a:p>
            <a:r>
              <a:rPr lang="de-CH" dirty="0"/>
              <a:t>Lk 15,1-3: </a:t>
            </a:r>
            <a:r>
              <a:rPr lang="de-CH" b="0" i="1" dirty="0"/>
              <a:t>Es nahten sich ihm aber allerlei Zöllner und Sünder, um ihn zu hören. Und die Pharisäer und Schriftgelehrten murrten und sprachen: Dieser nimmt die Sünder an und </a:t>
            </a:r>
            <a:r>
              <a:rPr lang="de-CH" b="0" i="1" dirty="0" err="1"/>
              <a:t>ißt</a:t>
            </a:r>
            <a:r>
              <a:rPr lang="de-CH" b="0" i="1" dirty="0"/>
              <a:t> mit ihnen. Er sprach aber zu ihnen dieses Gleichnis und sagte: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039565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489103" cy="1371600"/>
          </a:xfrm>
        </p:spPr>
        <p:txBody>
          <a:bodyPr/>
          <a:lstStyle/>
          <a:p>
            <a:r>
              <a:rPr lang="de-DE" dirty="0"/>
              <a:t>ERKLÄRUNG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4768970"/>
          </a:xfrm>
        </p:spPr>
        <p:txBody>
          <a:bodyPr>
            <a:normAutofit/>
          </a:bodyPr>
          <a:lstStyle/>
          <a:p>
            <a:r>
              <a:rPr lang="de-DE" sz="2400" dirty="0"/>
              <a:t>Was haben diese drei Geschichten gemeinsam?</a:t>
            </a:r>
          </a:p>
          <a:p>
            <a:pPr marL="342900" indent="-342900">
              <a:buFont typeface="Arial"/>
              <a:buChar char="•"/>
            </a:pPr>
            <a:r>
              <a:rPr lang="de-DE" sz="2400" b="0" dirty="0"/>
              <a:t>In jeder Geschichte fehlt etwas Kostbares</a:t>
            </a:r>
          </a:p>
          <a:p>
            <a:pPr marL="342900" indent="-342900">
              <a:buFont typeface="Arial"/>
              <a:buChar char="•"/>
            </a:pPr>
            <a:r>
              <a:rPr lang="de-DE" sz="2400" b="0" dirty="0"/>
              <a:t>Es geht um den einzelnen Menschen</a:t>
            </a:r>
          </a:p>
          <a:p>
            <a:pPr marL="342900" indent="-342900">
              <a:buFont typeface="Arial"/>
              <a:buChar char="•"/>
            </a:pPr>
            <a:r>
              <a:rPr lang="de-DE" sz="2400" b="0" dirty="0"/>
              <a:t>Der Fokus liegt auf dem Verlorenen</a:t>
            </a:r>
          </a:p>
          <a:p>
            <a:pPr marL="342900" indent="-342900">
              <a:buFont typeface="Arial"/>
              <a:buChar char="•"/>
            </a:pPr>
            <a:r>
              <a:rPr lang="de-DE" sz="2400" b="0" dirty="0"/>
              <a:t>Es gibt eine </a:t>
            </a:r>
            <a:r>
              <a:rPr lang="de-DE" sz="2400" b="0" dirty="0" err="1"/>
              <a:t>grosse</a:t>
            </a:r>
            <a:r>
              <a:rPr lang="de-DE" sz="2400" b="0" dirty="0"/>
              <a:t> Suchaktion</a:t>
            </a:r>
          </a:p>
          <a:p>
            <a:pPr marL="342900" indent="-342900">
              <a:buFont typeface="Arial"/>
              <a:buChar char="•"/>
            </a:pPr>
            <a:r>
              <a:rPr lang="de-DE" sz="2400" b="0" dirty="0"/>
              <a:t>SBG: Suchen bis gefunden!</a:t>
            </a:r>
          </a:p>
          <a:p>
            <a:pPr marL="342900" indent="-342900">
              <a:buFont typeface="Arial"/>
              <a:buChar char="•"/>
            </a:pPr>
            <a:r>
              <a:rPr lang="de-DE" sz="2400" b="0" dirty="0"/>
              <a:t>Finden bringt Freude!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49179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152719"/>
            <a:ext cx="8489103" cy="1371600"/>
          </a:xfrm>
        </p:spPr>
        <p:txBody>
          <a:bodyPr/>
          <a:lstStyle/>
          <a:p>
            <a:r>
              <a:rPr lang="de-DE" dirty="0"/>
              <a:t>Anwendung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4952681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de-DE" sz="2400" dirty="0"/>
              <a:t>Was ist auf Gottes Herz? Verlorene Menschen!</a:t>
            </a:r>
          </a:p>
          <a:p>
            <a:pPr marL="342900" indent="-342900">
              <a:buFont typeface="Arial"/>
              <a:buChar char="•"/>
            </a:pPr>
            <a:r>
              <a:rPr lang="de-DE" sz="2400" dirty="0"/>
              <a:t>Die Lage der Verlorenen ist dramatisch!</a:t>
            </a:r>
          </a:p>
          <a:p>
            <a:pPr marL="342900" indent="-342900">
              <a:buFont typeface="Arial"/>
              <a:buChar char="•"/>
            </a:pPr>
            <a:r>
              <a:rPr lang="de-DE" sz="2400" dirty="0"/>
              <a:t>Menschen müssen die gute Botschaft hören können!</a:t>
            </a:r>
          </a:p>
          <a:p>
            <a:pPr marL="342900" indent="-342900">
              <a:buFont typeface="Arial"/>
              <a:buChar char="•"/>
            </a:pPr>
            <a:r>
              <a:rPr lang="de-DE" sz="2400" dirty="0"/>
              <a:t>Kirche ist NIE für sich selbst da!</a:t>
            </a:r>
          </a:p>
          <a:p>
            <a:pPr marL="342900" indent="-342900">
              <a:buFont typeface="Arial"/>
              <a:buChar char="•"/>
            </a:pPr>
            <a:r>
              <a:rPr lang="de-DE" sz="2400" dirty="0"/>
              <a:t>Du bist wichtig für diese Welt!</a:t>
            </a:r>
          </a:p>
          <a:p>
            <a:pPr marL="342900" indent="-342900">
              <a:buFont typeface="Arial"/>
              <a:buChar char="•"/>
            </a:pPr>
            <a:r>
              <a:rPr lang="de-DE" sz="2400" dirty="0"/>
              <a:t>Du bist voll ausgerüstet!</a:t>
            </a:r>
          </a:p>
          <a:p>
            <a:pPr marL="342900" indent="-342900">
              <a:buFont typeface="Arial"/>
              <a:buChar char="•"/>
            </a:pPr>
            <a:r>
              <a:rPr lang="de-DE" sz="2400" dirty="0"/>
              <a:t>Wir haben dieselbe Mission wie Jesus zu erfüllen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184389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86491" y="434243"/>
            <a:ext cx="82984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3600" dirty="0">
                <a:solidFill>
                  <a:srgbClr val="C00000"/>
                </a:solidFill>
                <a:latin typeface="+mj-lt"/>
              </a:rPr>
              <a:t>Was sagen unsere Schuhe </a:t>
            </a:r>
          </a:p>
          <a:p>
            <a:pPr algn="ctr"/>
            <a:r>
              <a:rPr lang="de-DE" sz="3600" dirty="0">
                <a:solidFill>
                  <a:srgbClr val="C00000"/>
                </a:solidFill>
                <a:latin typeface="+mj-lt"/>
              </a:rPr>
              <a:t>über unsere Persönlichkeit aus?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410557" y="1634066"/>
            <a:ext cx="645029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dirty="0"/>
              <a:t>Was haben Schuhe und Evangelisation</a:t>
            </a:r>
          </a:p>
          <a:p>
            <a:pPr algn="ctr"/>
            <a:r>
              <a:rPr lang="de-DE" sz="2800" dirty="0"/>
              <a:t>miteinander zu tun?</a:t>
            </a:r>
          </a:p>
        </p:txBody>
      </p:sp>
      <p:pic>
        <p:nvPicPr>
          <p:cNvPr id="4" name="Picture 4" descr="http://www.ninpo.at/picture/japan_gallerieCIMG0288.JPG?pictureId=456465">
            <a:extLst>
              <a:ext uri="{FF2B5EF4-FFF2-40B4-BE49-F238E27FC236}">
                <a16:creationId xmlns:a16="http://schemas.microsoft.com/office/drawing/2014/main" id="{E704A4F2-C54F-C743-9BCE-4AE47EC29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070060"/>
            <a:ext cx="4421633" cy="3316225"/>
          </a:xfrm>
          <a:prstGeom prst="rect">
            <a:avLst/>
          </a:prstGeom>
          <a:noFill/>
        </p:spPr>
      </p:pic>
      <p:pic>
        <p:nvPicPr>
          <p:cNvPr id="5" name="Picture 2" descr="http://1.bp.blogspot.com/-UQZWquO0H6c/T8EwrOyF0mI/AAAAAAAABsY/IA93O8s2k3Y/s1600/IMG_1926.JPG">
            <a:extLst>
              <a:ext uri="{FF2B5EF4-FFF2-40B4-BE49-F238E27FC236}">
                <a16:creationId xmlns:a16="http://schemas.microsoft.com/office/drawing/2014/main" id="{7E02C139-D3E3-8941-9666-846DABAADE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367" y="2598346"/>
            <a:ext cx="4259654" cy="42596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41651409"/>
      </p:ext>
    </p:extLst>
  </p:cSld>
  <p:clrMapOvr>
    <a:masterClrMapping/>
  </p:clrMapOvr>
  <p:transition spd="slow"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z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Essenz.thmx</Template>
  <TotalTime>0</TotalTime>
  <Words>261</Words>
  <Application>Microsoft Macintosh PowerPoint</Application>
  <PresentationFormat>Bildschirmpräsentation (4:3)</PresentationFormat>
  <Paragraphs>61</Paragraphs>
  <Slides>17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1" baseType="lpstr">
      <vt:lpstr>Arial</vt:lpstr>
      <vt:lpstr>Arial Black</vt:lpstr>
      <vt:lpstr>Calibri</vt:lpstr>
      <vt:lpstr>Essenz</vt:lpstr>
      <vt:lpstr>Das herz des vaters</vt:lpstr>
      <vt:lpstr>PowerPoint-Präsentation</vt:lpstr>
      <vt:lpstr>PowerPoint-Präsentation</vt:lpstr>
      <vt:lpstr>PowerPoint-Präsentation</vt:lpstr>
      <vt:lpstr>William booth und die heilsarmee</vt:lpstr>
      <vt:lpstr>dAS HERZ des vaters...</vt:lpstr>
      <vt:lpstr>ERKLÄRUNG</vt:lpstr>
      <vt:lpstr>Anwendung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Verschiedene stile – ein ziel: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Leiter- abend</dc:title>
  <dc:creator>David</dc:creator>
  <cp:lastModifiedBy>David Bucher</cp:lastModifiedBy>
  <cp:revision>22</cp:revision>
  <dcterms:created xsi:type="dcterms:W3CDTF">2017-06-12T13:11:28Z</dcterms:created>
  <dcterms:modified xsi:type="dcterms:W3CDTF">2019-03-17T05:44:20Z</dcterms:modified>
</cp:coreProperties>
</file>